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175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55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77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19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6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9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96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7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98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6DA1C-9BC7-449F-B1A5-E916DBA80EE4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10C54-EC58-4EEE-A138-7A2E1ACA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135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Examples from the 2012 Roundup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59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028" y="152080"/>
            <a:ext cx="4419372" cy="662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5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647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975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647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7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647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3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647"/>
            <a:ext cx="9144000" cy="59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77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Examples from the 2012 Roundup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GFPS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from the 2012 Roundup</dc:title>
  <dc:creator>Journalism Class</dc:creator>
  <cp:lastModifiedBy>Journalism Class</cp:lastModifiedBy>
  <cp:revision>1</cp:revision>
  <dcterms:created xsi:type="dcterms:W3CDTF">2012-05-22T19:53:39Z</dcterms:created>
  <dcterms:modified xsi:type="dcterms:W3CDTF">2012-05-22T19:58:36Z</dcterms:modified>
</cp:coreProperties>
</file>